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1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9C4EC-AF27-4B5A-B742-71A39C7B690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F02D5-E979-4067-A2C1-5EC1A83C3A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F02D5-E979-4067-A2C1-5EC1A83C3AF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F02D5-E979-4067-A2C1-5EC1A83C3AF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D96619B-B62D-4AEA-970C-EF597F6DADE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581C274-30E7-49C8-82D2-87827C5ED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619B-B62D-4AEA-970C-EF597F6DADE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C274-30E7-49C8-82D2-87827C5ED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619B-B62D-4AEA-970C-EF597F6DADE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C274-30E7-49C8-82D2-87827C5ED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D96619B-B62D-4AEA-970C-EF597F6DADE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C274-30E7-49C8-82D2-87827C5ED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D96619B-B62D-4AEA-970C-EF597F6DADE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581C274-30E7-49C8-82D2-87827C5EDBD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96619B-B62D-4AEA-970C-EF597F6DADE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581C274-30E7-49C8-82D2-87827C5ED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D96619B-B62D-4AEA-970C-EF597F6DADE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581C274-30E7-49C8-82D2-87827C5EDBD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619B-B62D-4AEA-970C-EF597F6DADE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C274-30E7-49C8-82D2-87827C5ED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96619B-B62D-4AEA-970C-EF597F6DADE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581C274-30E7-49C8-82D2-87827C5ED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D96619B-B62D-4AEA-970C-EF597F6DADE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581C274-30E7-49C8-82D2-87827C5EDBD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D96619B-B62D-4AEA-970C-EF597F6DADE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581C274-30E7-49C8-82D2-87827C5EDBD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D96619B-B62D-4AEA-970C-EF597F6DADE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581C274-30E7-49C8-82D2-87827C5EDBD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images.search.yahoo.com/r/_ylt=A0PDoS2XR51SPyIANJ.jzbkF;_ylu=X3oDMTBtdXBkbHJyBHNlYwNmcC1hdHRyaWIEc2xrA3J1cmw-/SIG=132uo8j0r/EXP=1386067991/**http%3a/www.socialmediaexaminer.com/how-to-select-a-facebook-community-manager/" TargetMode="External"/><Relationship Id="rId2" Type="http://schemas.openxmlformats.org/officeDocument/2006/relationships/hyperlink" Target="http://ourdailybread.u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images.search.yahoo.com/r/_ylt=A0PDoKwbR51S138ALhWjzbkF;_ylu=X3oDMTBtdXBkbHJyBHNlYwNmcC1hdHRyaWIEc2xrA3J1cmw-/SIG=13649mmc9/EXP=1386067867/**http%3a/www.blogut.ca/2007/09/05/outreach-2007-u-of-t-reaches-out-to-the-community/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search.yahoo.com/r/_ylt=A0PDoV6nRJ1SmTsAnQmjzbkF;_ylu=X3oDMTBtdXBkbHJyBHNlYwNmcC1hdHRyaWIEc2xrA3J1cmw-/SIG=122drsrd2/EXP=1386067239/**http%3a/www.bgcn.org/blog/%3fm=201105%26paged=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Community Outreach Project: Our Daily Bread Canned Food Drive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8062912" cy="1752600"/>
          </a:xfrm>
        </p:spPr>
        <p:txBody>
          <a:bodyPr/>
          <a:lstStyle/>
          <a:p>
            <a:r>
              <a:rPr lang="en-US" dirty="0" smtClean="0"/>
              <a:t>Christian </a:t>
            </a:r>
            <a:r>
              <a:rPr lang="en-US" dirty="0" err="1" smtClean="0"/>
              <a:t>Lipa</a:t>
            </a:r>
            <a:endParaRPr lang="en-US" dirty="0"/>
          </a:p>
        </p:txBody>
      </p:sp>
      <p:pic>
        <p:nvPicPr>
          <p:cNvPr id="26628" name="Picture 4" descr="Our Daily Brea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534400" cy="109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600" y="1143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http://ourdailybread.us/programs/kids-club/our-family-table/</a:t>
            </a:r>
            <a:endParaRPr lang="en-US" sz="1000" dirty="0"/>
          </a:p>
        </p:txBody>
      </p:sp>
      <p:pic>
        <p:nvPicPr>
          <p:cNvPr id="26631" name="Picture 7" descr="http://www.blogut.ca/wp-content/uploads/2007/08/outrea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343400"/>
            <a:ext cx="2527300" cy="189828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57600" y="3962400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hlinkClick r:id="rId5"/>
              </a:rPr>
              <a:t>www.blogut.ca</a:t>
            </a:r>
            <a:endParaRPr lang="en-US" sz="1000" dirty="0"/>
          </a:p>
        </p:txBody>
      </p:sp>
      <p:pic>
        <p:nvPicPr>
          <p:cNvPr id="26633" name="Picture 9" descr="http://cdn.socialmediaexaminer.com/images/1210ap-communit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343400"/>
            <a:ext cx="2704744" cy="180879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838200" y="4038600"/>
            <a:ext cx="21996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hlinkClick r:id="rId7"/>
              </a:rPr>
              <a:t>www.socialmediaexaminer.com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Dropping Off The Canned Goods At Our Daily Bread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On November 26 my mom drove me to Our Daily Bread in OTR</a:t>
            </a:r>
          </a:p>
          <a:p>
            <a:r>
              <a:rPr lang="en-US" sz="2400" dirty="0" smtClean="0"/>
              <a:t>Workers helped me unload the canned goods and educated me about Our Daily Bread</a:t>
            </a:r>
          </a:p>
          <a:p>
            <a:r>
              <a:rPr lang="en-US" sz="2400" dirty="0" smtClean="0"/>
              <a:t>Felt a sense of accomplishment</a:t>
            </a:r>
            <a:endParaRPr lang="en-US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267200"/>
            <a:ext cx="3038475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38200" y="4038600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http://ourdailybread.us/</a:t>
            </a:r>
            <a:endParaRPr lang="en-US" sz="1000" dirty="0"/>
          </a:p>
        </p:txBody>
      </p:sp>
      <p:pic>
        <p:nvPicPr>
          <p:cNvPr id="6" name="Picture 5" descr="C:\Users\Christian\Documents\Exploring Community Engagement (Freshman)\Final Project Picture # 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648200" y="4038600"/>
            <a:ext cx="3050880" cy="24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 of My Community Outreach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Collected over 120 canned goods</a:t>
            </a:r>
          </a:p>
          <a:p>
            <a:r>
              <a:rPr lang="en-US" sz="1800" dirty="0" smtClean="0"/>
              <a:t>Reminded people to think outside their own communities and assist others in Greater Cincinnati area.</a:t>
            </a:r>
          </a:p>
          <a:p>
            <a:r>
              <a:rPr lang="en-US" sz="1800" dirty="0" smtClean="0"/>
              <a:t>Learned to engage and communicate with people who live outside of OTR to think about and engage themselves in OTR.</a:t>
            </a:r>
          </a:p>
          <a:p>
            <a:r>
              <a:rPr lang="en-US" sz="1800" dirty="0" smtClean="0"/>
              <a:t>I </a:t>
            </a:r>
            <a:r>
              <a:rPr lang="en-US" sz="1800" dirty="0"/>
              <a:t>have done my small part in uniting the 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broader </a:t>
            </a:r>
            <a:r>
              <a:rPr lang="en-US" sz="1800" dirty="0"/>
              <a:t>community to engage themselves </a:t>
            </a:r>
            <a:r>
              <a:rPr lang="en-US" sz="1800" dirty="0" smtClean="0"/>
              <a:t>in</a:t>
            </a:r>
          </a:p>
          <a:p>
            <a:pPr>
              <a:buNone/>
            </a:pPr>
            <a:r>
              <a:rPr lang="en-US" sz="1800" dirty="0" smtClean="0"/>
              <a:t>helping </a:t>
            </a:r>
            <a:r>
              <a:rPr lang="en-US" sz="1800" dirty="0"/>
              <a:t>the OTR community and its residents. </a:t>
            </a:r>
            <a:endParaRPr lang="en-US" sz="1800" dirty="0" smtClean="0"/>
          </a:p>
          <a:p>
            <a:r>
              <a:rPr lang="en-US" sz="1800" dirty="0" smtClean="0"/>
              <a:t>Have become an active citizen who is both</a:t>
            </a:r>
          </a:p>
          <a:p>
            <a:pPr>
              <a:buNone/>
            </a:pPr>
            <a:r>
              <a:rPr lang="en-US" sz="1800" dirty="0" smtClean="0"/>
              <a:t>well-informed and engages in two areas in </a:t>
            </a:r>
          </a:p>
          <a:p>
            <a:pPr>
              <a:buNone/>
            </a:pPr>
            <a:r>
              <a:rPr lang="en-US" sz="1800" dirty="0" smtClean="0"/>
              <a:t>Cincinnati.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505200"/>
            <a:ext cx="215721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 Took Away From Exploring Community Engagement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How seeing the world from one point of view is no way to live</a:t>
            </a:r>
          </a:p>
          <a:p>
            <a:r>
              <a:rPr lang="en-US" sz="2400" dirty="0" smtClean="0"/>
              <a:t>How to define a true active citizen</a:t>
            </a:r>
          </a:p>
          <a:p>
            <a:r>
              <a:rPr lang="en-US" sz="2400" dirty="0" smtClean="0"/>
              <a:t>Walnut Hills meet-up</a:t>
            </a:r>
          </a:p>
          <a:p>
            <a:pPr>
              <a:buNone/>
            </a:pPr>
            <a:r>
              <a:rPr lang="en-US" sz="2400" dirty="0" smtClean="0"/>
              <a:t>-Talking </a:t>
            </a:r>
            <a:r>
              <a:rPr lang="en-US" sz="2400" dirty="0" smtClean="0"/>
              <a:t>to an African American man and his opinions </a:t>
            </a:r>
            <a:r>
              <a:rPr lang="en-US" sz="2400" dirty="0" smtClean="0"/>
              <a:t>on community</a:t>
            </a:r>
            <a:r>
              <a:rPr lang="en-US" sz="2400" dirty="0" smtClean="0"/>
              <a:t>, community engagement, and service.</a:t>
            </a:r>
          </a:p>
          <a:p>
            <a:r>
              <a:rPr lang="en-US" sz="2400" dirty="0" smtClean="0"/>
              <a:t>As </a:t>
            </a:r>
            <a:r>
              <a:rPr lang="en-US" sz="2400" dirty="0" smtClean="0"/>
              <a:t>a busy college student, my time to engage in the Cincinnati Community is limited. I should spend the limited time I have focusing on helping a few people/organization that actually need and want my help.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Inspired Me The Most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Visit to </a:t>
            </a:r>
            <a:r>
              <a:rPr lang="en-US" dirty="0" err="1" smtClean="0"/>
              <a:t>Northside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–Wordplay</a:t>
            </a:r>
          </a:p>
          <a:p>
            <a:pPr>
              <a:buNone/>
            </a:pPr>
            <a:r>
              <a:rPr lang="en-US" dirty="0"/>
              <a:t>-</a:t>
            </a:r>
            <a:r>
              <a:rPr lang="en-US" dirty="0" err="1" smtClean="0"/>
              <a:t>Elissa</a:t>
            </a:r>
            <a:r>
              <a:rPr lang="en-US" dirty="0" smtClean="0"/>
              <a:t> speaking about kids being “lost in the crowd”</a:t>
            </a:r>
          </a:p>
          <a:p>
            <a:pPr>
              <a:buNone/>
            </a:pPr>
            <a:r>
              <a:rPr lang="en-US" dirty="0" smtClean="0"/>
              <a:t>-Wanting to help people who are “lost in the crowd” during the holidays.</a:t>
            </a:r>
          </a:p>
          <a:p>
            <a:r>
              <a:rPr lang="en-US" dirty="0" smtClean="0"/>
              <a:t>Visits to OTR:</a:t>
            </a:r>
          </a:p>
          <a:p>
            <a:pPr>
              <a:buNone/>
            </a:pPr>
            <a:r>
              <a:rPr lang="en-US" dirty="0" smtClean="0"/>
              <a:t>-Exploring OTR</a:t>
            </a:r>
          </a:p>
          <a:p>
            <a:pPr>
              <a:buNone/>
            </a:pPr>
            <a:r>
              <a:rPr lang="en-US" dirty="0" smtClean="0"/>
              <a:t>-Encouragement from Jessica and my classmates</a:t>
            </a:r>
          </a:p>
          <a:p>
            <a:pPr>
              <a:buNone/>
            </a:pPr>
            <a:r>
              <a:rPr lang="en-US" dirty="0" smtClean="0"/>
              <a:t>-Discovering my own image of OTR</a:t>
            </a:r>
          </a:p>
          <a:p>
            <a:pPr>
              <a:buNone/>
            </a:pPr>
            <a:r>
              <a:rPr lang="en-US" dirty="0" smtClean="0"/>
              <a:t>-Wanting others to discover the changes in OTR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 Chose Our Daily Bread and a Canned Food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Our Daily Bread is a:</a:t>
            </a:r>
          </a:p>
          <a:p>
            <a:pPr>
              <a:buNone/>
            </a:pPr>
            <a:r>
              <a:rPr lang="en-US" dirty="0" smtClean="0"/>
              <a:t>-Ministry </a:t>
            </a:r>
            <a:r>
              <a:rPr lang="en-US" dirty="0"/>
              <a:t>of hospitality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-Located </a:t>
            </a:r>
            <a:r>
              <a:rPr lang="en-US" dirty="0"/>
              <a:t>in </a:t>
            </a:r>
            <a:r>
              <a:rPr lang="en-US" dirty="0" smtClean="0"/>
              <a:t>OTR</a:t>
            </a:r>
          </a:p>
          <a:p>
            <a:pPr>
              <a:buNone/>
            </a:pPr>
            <a:r>
              <a:rPr lang="en-US" dirty="0" smtClean="0"/>
              <a:t>-Dedicated to serving neighborhood </a:t>
            </a:r>
          </a:p>
          <a:p>
            <a:pPr>
              <a:buNone/>
            </a:pPr>
            <a:r>
              <a:rPr lang="en-US" dirty="0" smtClean="0"/>
              <a:t>r</a:t>
            </a:r>
            <a:r>
              <a:rPr lang="en-US" dirty="0" smtClean="0"/>
              <a:t>esidents and individuals </a:t>
            </a:r>
            <a:r>
              <a:rPr lang="en-US" dirty="0"/>
              <a:t>who frequently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v</a:t>
            </a:r>
            <a:r>
              <a:rPr lang="en-US" dirty="0" smtClean="0"/>
              <a:t>isit the </a:t>
            </a:r>
            <a:r>
              <a:rPr lang="en-US" dirty="0"/>
              <a:t>area.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-Assists people </a:t>
            </a:r>
            <a:r>
              <a:rPr lang="en-US" dirty="0"/>
              <a:t>by providing warm meals, social </a:t>
            </a:r>
            <a:r>
              <a:rPr lang="en-US" dirty="0" smtClean="0"/>
              <a:t>services,</a:t>
            </a:r>
          </a:p>
          <a:p>
            <a:pPr>
              <a:buNone/>
            </a:pPr>
            <a:r>
              <a:rPr lang="en-US" dirty="0" smtClean="0"/>
              <a:t>and </a:t>
            </a:r>
            <a:r>
              <a:rPr lang="en-US" dirty="0"/>
              <a:t>places for guests to socialize in a safe, </a:t>
            </a:r>
            <a:r>
              <a:rPr lang="en-US" dirty="0" smtClean="0"/>
              <a:t>respectful</a:t>
            </a:r>
          </a:p>
          <a:p>
            <a:pPr>
              <a:buNone/>
            </a:pPr>
            <a:r>
              <a:rPr lang="en-US" dirty="0" smtClean="0"/>
              <a:t>environment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/>
              <a:t>chose this organization because it gives back to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people</a:t>
            </a:r>
            <a:r>
              <a:rPr lang="en-US" dirty="0"/>
              <a:t>, mainly those who are homeless or </a:t>
            </a:r>
            <a:r>
              <a:rPr lang="en-US" dirty="0" smtClean="0"/>
              <a:t>going</a:t>
            </a:r>
          </a:p>
          <a:p>
            <a:pPr>
              <a:buNone/>
            </a:pPr>
            <a:r>
              <a:rPr lang="en-US" dirty="0" smtClean="0"/>
              <a:t>through </a:t>
            </a:r>
            <a:r>
              <a:rPr lang="en-US" dirty="0"/>
              <a:t>difficult financial times, who are often "lost in </a:t>
            </a:r>
            <a:r>
              <a:rPr lang="en-US" dirty="0" smtClean="0"/>
              <a:t>the</a:t>
            </a:r>
          </a:p>
          <a:p>
            <a:pPr>
              <a:buNone/>
            </a:pPr>
            <a:r>
              <a:rPr lang="en-US" dirty="0" smtClean="0"/>
              <a:t>crowd</a:t>
            </a:r>
            <a:r>
              <a:rPr lang="en-US" dirty="0"/>
              <a:t>" during the holidays. </a:t>
            </a:r>
          </a:p>
        </p:txBody>
      </p:sp>
      <p:pic>
        <p:nvPicPr>
          <p:cNvPr id="24578" name="Picture 2" descr="http://www.bgcn.org/blog/wp-content/uploads/2011/05/canned-food-dr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600200"/>
            <a:ext cx="1846580" cy="230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0" y="1981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www.bgcn.org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 decided I would spend two days collecting cans in </a:t>
            </a:r>
            <a:r>
              <a:rPr lang="en-US" sz="2400" dirty="0" err="1" smtClean="0"/>
              <a:t>Amberley</a:t>
            </a:r>
            <a:r>
              <a:rPr lang="en-US" sz="2400" dirty="0" smtClean="0"/>
              <a:t> and Delhi</a:t>
            </a:r>
          </a:p>
          <a:p>
            <a:r>
              <a:rPr lang="en-US" sz="2400" dirty="0" smtClean="0"/>
              <a:t>Passed out flyers I created describing what people needed to know in order to take part in my canned food drive</a:t>
            </a:r>
          </a:p>
          <a:p>
            <a:pPr>
              <a:buNone/>
            </a:pPr>
            <a:r>
              <a:rPr lang="en-US" sz="2400" dirty="0" smtClean="0"/>
              <a:t>-One flyer for Delhi and another for </a:t>
            </a:r>
            <a:r>
              <a:rPr lang="en-US" sz="2400" dirty="0" err="1" smtClean="0"/>
              <a:t>Amberley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Passed out a flyer about OTR and 3CDC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Classic Canned Food Drive Flyers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1576" y="1219200"/>
            <a:ext cx="444242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39419"/>
            <a:ext cx="4419600" cy="561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the Classic Canned Food Drive Flyers Describe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of the canned food drive</a:t>
            </a:r>
          </a:p>
          <a:p>
            <a:r>
              <a:rPr lang="en-US" dirty="0" smtClean="0"/>
              <a:t>Our Daily Bread Information</a:t>
            </a:r>
          </a:p>
          <a:p>
            <a:r>
              <a:rPr lang="en-US" dirty="0" smtClean="0"/>
              <a:t>Who is organizing the canned food drive</a:t>
            </a:r>
          </a:p>
          <a:p>
            <a:r>
              <a:rPr lang="en-US" dirty="0" smtClean="0"/>
              <a:t>Why I am organizing a canned food drive</a:t>
            </a:r>
          </a:p>
          <a:p>
            <a:r>
              <a:rPr lang="en-US" dirty="0" smtClean="0"/>
              <a:t>How people can get involved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OTR and 3CDC Flyer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6381" y="1371600"/>
            <a:ext cx="427478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Delhi and </a:t>
            </a:r>
            <a:r>
              <a:rPr lang="en-US" dirty="0" err="1" smtClean="0"/>
              <a:t>Amberley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Easy accessibility</a:t>
            </a:r>
          </a:p>
          <a:p>
            <a:r>
              <a:rPr lang="en-US" sz="1800" dirty="0" smtClean="0"/>
              <a:t>I grew up in </a:t>
            </a:r>
            <a:r>
              <a:rPr lang="en-US" sz="1800" dirty="0" err="1" smtClean="0"/>
              <a:t>Amberley</a:t>
            </a:r>
            <a:endParaRPr lang="en-US" sz="1800" dirty="0" smtClean="0"/>
          </a:p>
          <a:p>
            <a:r>
              <a:rPr lang="en-US" sz="1800" dirty="0" smtClean="0"/>
              <a:t>My grandparents live in Delhi and I often visited them as a child</a:t>
            </a:r>
          </a:p>
          <a:p>
            <a:r>
              <a:rPr lang="en-US" sz="1800" dirty="0" err="1" smtClean="0"/>
              <a:t>Amberley’s</a:t>
            </a:r>
            <a:r>
              <a:rPr lang="en-US" sz="1800" dirty="0" smtClean="0"/>
              <a:t> community is very “close-minded”</a:t>
            </a:r>
          </a:p>
          <a:p>
            <a:r>
              <a:rPr lang="en-US" sz="1800" dirty="0" smtClean="0"/>
              <a:t>Both areas contain people from different classes </a:t>
            </a:r>
          </a:p>
          <a:p>
            <a:pPr>
              <a:buNone/>
            </a:pPr>
            <a:r>
              <a:rPr lang="en-US" sz="1800" dirty="0" smtClean="0"/>
              <a:t>-</a:t>
            </a:r>
            <a:r>
              <a:rPr lang="en-US" sz="1800" dirty="0" err="1" smtClean="0"/>
              <a:t>Amberley</a:t>
            </a:r>
            <a:r>
              <a:rPr lang="en-US" sz="1800" dirty="0" smtClean="0"/>
              <a:t> is an “upper class” area</a:t>
            </a:r>
          </a:p>
          <a:p>
            <a:pPr>
              <a:buNone/>
            </a:pPr>
            <a:r>
              <a:rPr lang="en-US" sz="1800" dirty="0" smtClean="0"/>
              <a:t>-Delhi is a “middle class” area</a:t>
            </a:r>
          </a:p>
          <a:p>
            <a:r>
              <a:rPr lang="en-US" sz="1800" dirty="0" smtClean="0"/>
              <a:t>People know my family in </a:t>
            </a:r>
            <a:r>
              <a:rPr lang="en-US" sz="1800" dirty="0" err="1" smtClean="0"/>
              <a:t>Amberley</a:t>
            </a:r>
            <a:r>
              <a:rPr lang="en-US" sz="1800" dirty="0" smtClean="0"/>
              <a:t> and my grandparents in Delhi</a:t>
            </a:r>
          </a:p>
          <a:p>
            <a:r>
              <a:rPr lang="en-US" sz="1800" dirty="0" smtClean="0"/>
              <a:t>Influence from both areas led me to form negative views of Over the Rhine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Carrying Out the Canned Food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Went from house to house presenting information and asking people if they had canned goods</a:t>
            </a:r>
          </a:p>
          <a:p>
            <a:r>
              <a:rPr lang="en-US" dirty="0" smtClean="0"/>
              <a:t>November 24: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smtClean="0"/>
              <a:t>From 12:00 to 3:00 in Delhi </a:t>
            </a:r>
          </a:p>
          <a:p>
            <a:pPr>
              <a:buNone/>
            </a:pPr>
            <a:r>
              <a:rPr lang="en-US" dirty="0" smtClean="0"/>
              <a:t>-Most people gave 2 canned goods and read OTR and 3CDC information</a:t>
            </a:r>
          </a:p>
          <a:p>
            <a:pPr>
              <a:buNone/>
            </a:pPr>
            <a:r>
              <a:rPr lang="en-US" dirty="0" smtClean="0"/>
              <a:t>-Kind words as I departed</a:t>
            </a:r>
          </a:p>
          <a:p>
            <a:pPr>
              <a:buNone/>
            </a:pPr>
            <a:r>
              <a:rPr lang="en-US" dirty="0" smtClean="0"/>
              <a:t>-Over 40 canned goods</a:t>
            </a:r>
          </a:p>
          <a:p>
            <a:r>
              <a:rPr lang="en-US" dirty="0" smtClean="0"/>
              <a:t>November 25:</a:t>
            </a:r>
          </a:p>
          <a:p>
            <a:pPr>
              <a:buNone/>
            </a:pPr>
            <a:r>
              <a:rPr lang="en-US" dirty="0" smtClean="0"/>
              <a:t>-From 12:00 to 2:30 in </a:t>
            </a:r>
            <a:r>
              <a:rPr lang="en-US" dirty="0" err="1" smtClean="0"/>
              <a:t>Amberley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-Most people gave more than two canned goods and neglected information</a:t>
            </a:r>
          </a:p>
          <a:p>
            <a:pPr>
              <a:buNone/>
            </a:pPr>
            <a:r>
              <a:rPr lang="en-US" dirty="0" smtClean="0"/>
              <a:t>-Interaction with Mrs. Frank</a:t>
            </a:r>
          </a:p>
          <a:p>
            <a:pPr>
              <a:buNone/>
            </a:pPr>
            <a:r>
              <a:rPr lang="en-US" dirty="0" smtClean="0"/>
              <a:t>-Over 50 canned goods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300</TotalTime>
  <Words>671</Words>
  <Application>Microsoft Office PowerPoint</Application>
  <PresentationFormat>On-screen Show (4:3)</PresentationFormat>
  <Paragraphs>89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Verve</vt:lpstr>
      <vt:lpstr>  Community Outreach Project: Our Daily Bread Canned Food Drive</vt:lpstr>
      <vt:lpstr>What Inspired Me The Most</vt:lpstr>
      <vt:lpstr>Why I Chose Our Daily Bread and a Canned Food Drive</vt:lpstr>
      <vt:lpstr>Organization</vt:lpstr>
      <vt:lpstr>Classic Canned Food Drive Flyers</vt:lpstr>
      <vt:lpstr>What the Classic Canned Food Drive Flyers Describe</vt:lpstr>
      <vt:lpstr>OTR and 3CDC Flyer</vt:lpstr>
      <vt:lpstr>Why Delhi and Amberley</vt:lpstr>
      <vt:lpstr>Carrying Out the Canned Food Drive</vt:lpstr>
      <vt:lpstr>Dropping Off The Canned Goods At Our Daily Bread</vt:lpstr>
      <vt:lpstr>Result of My Community Outreach Project</vt:lpstr>
      <vt:lpstr>What I Took Away From Exploring Community Engagement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Outreach Project: Our Daily Bread Canned Food Drive</dc:title>
  <dc:creator>Christian Lipa</dc:creator>
  <cp:lastModifiedBy>Christian Lipa</cp:lastModifiedBy>
  <cp:revision>3</cp:revision>
  <dcterms:created xsi:type="dcterms:W3CDTF">2013-12-03T00:37:14Z</dcterms:created>
  <dcterms:modified xsi:type="dcterms:W3CDTF">2013-12-03T05:37:33Z</dcterms:modified>
</cp:coreProperties>
</file>